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 id="2147483675" r:id="rId4"/>
  </p:sldMasterIdLst>
  <p:notesMasterIdLst>
    <p:notesMasterId r:id="rId49"/>
  </p:notesMasterIdLst>
  <p:sldIdLst>
    <p:sldId id="257" r:id="rId5"/>
    <p:sldId id="256" r:id="rId6"/>
    <p:sldId id="258" r:id="rId7"/>
    <p:sldId id="261" r:id="rId8"/>
    <p:sldId id="269" r:id="rId9"/>
    <p:sldId id="270" r:id="rId10"/>
    <p:sldId id="271" r:id="rId11"/>
    <p:sldId id="272" r:id="rId12"/>
    <p:sldId id="263" r:id="rId13"/>
    <p:sldId id="265" r:id="rId14"/>
    <p:sldId id="266" r:id="rId15"/>
    <p:sldId id="267" r:id="rId16"/>
    <p:sldId id="268" r:id="rId17"/>
    <p:sldId id="305" r:id="rId18"/>
    <p:sldId id="281" r:id="rId19"/>
    <p:sldId id="275" r:id="rId20"/>
    <p:sldId id="276" r:id="rId21"/>
    <p:sldId id="277" r:id="rId22"/>
    <p:sldId id="278" r:id="rId23"/>
    <p:sldId id="279" r:id="rId24"/>
    <p:sldId id="306" r:id="rId25"/>
    <p:sldId id="285" r:id="rId26"/>
    <p:sldId id="286" r:id="rId27"/>
    <p:sldId id="287" r:id="rId28"/>
    <p:sldId id="289" r:id="rId29"/>
    <p:sldId id="291" r:id="rId30"/>
    <p:sldId id="292" r:id="rId31"/>
    <p:sldId id="288" r:id="rId32"/>
    <p:sldId id="294" r:id="rId33"/>
    <p:sldId id="302" r:id="rId34"/>
    <p:sldId id="297" r:id="rId35"/>
    <p:sldId id="298" r:id="rId36"/>
    <p:sldId id="299" r:id="rId37"/>
    <p:sldId id="300" r:id="rId38"/>
    <p:sldId id="301" r:id="rId39"/>
    <p:sldId id="307" r:id="rId40"/>
    <p:sldId id="303" r:id="rId41"/>
    <p:sldId id="308" r:id="rId42"/>
    <p:sldId id="310" r:id="rId43"/>
    <p:sldId id="311" r:id="rId44"/>
    <p:sldId id="312" r:id="rId45"/>
    <p:sldId id="313" r:id="rId46"/>
    <p:sldId id="315"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6"/>
            <p14:sldId id="258"/>
            <p14:sldId id="261"/>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3636" autoAdjust="0"/>
  </p:normalViewPr>
  <p:slideViewPr>
    <p:cSldViewPr snapToGrid="0">
      <p:cViewPr varScale="1">
        <p:scale>
          <a:sx n="72" d="100"/>
          <a:sy n="72" d="100"/>
        </p:scale>
        <p:origin x="132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09886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41</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43</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12</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13</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109229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9" name="Google Shape;19;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0" name="Google Shape;20;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91547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4313014"/>
      </p:ext>
    </p:extLst>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tif"/><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55" Type="http://schemas.openxmlformats.org/officeDocument/2006/relationships/image" Target="../media/image56.png"/><Relationship Id="rId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7.png"/><Relationship Id="rId29" Type="http://schemas.openxmlformats.org/officeDocument/2006/relationships/image" Target="../media/image30.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8" Type="http://schemas.openxmlformats.org/officeDocument/2006/relationships/image" Target="../media/image9.png"/><Relationship Id="rId51" Type="http://schemas.openxmlformats.org/officeDocument/2006/relationships/image" Target="../media/image52.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tif"/><Relationship Id="rId46" Type="http://schemas.openxmlformats.org/officeDocument/2006/relationships/image" Target="../media/image47.png"/><Relationship Id="rId20" Type="http://schemas.openxmlformats.org/officeDocument/2006/relationships/image" Target="../media/image21.png"/><Relationship Id="rId41" Type="http://schemas.openxmlformats.org/officeDocument/2006/relationships/image" Target="../media/image42.png"/><Relationship Id="rId54"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57" Type="http://schemas.openxmlformats.org/officeDocument/2006/relationships/image" Target="../media/image58.png"/><Relationship Id="rId10" Type="http://schemas.openxmlformats.org/officeDocument/2006/relationships/image" Target="../media/image11.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s>
</file>

<file path=ppt/slides/_rels/slide2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5.sv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5.sv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5.sv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5.svg"/></Relationships>
</file>

<file path=ppt/slides/_rels/slide2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extLst>
      <p:ext uri="{BB962C8B-B14F-4D97-AF65-F5344CB8AC3E}">
        <p14:creationId xmlns:p14="http://schemas.microsoft.com/office/powerpoint/2010/main" val="4185190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4957</TotalTime>
  <Words>1882</Words>
  <Application>Microsoft Office PowerPoint</Application>
  <PresentationFormat>Widescreen</PresentationFormat>
  <Paragraphs>379</Paragraphs>
  <Slides>44</Slides>
  <Notes>22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44</vt:i4>
      </vt:variant>
    </vt:vector>
  </HeadingPairs>
  <TitlesOfParts>
    <vt:vector size="53" baseType="lpstr">
      <vt:lpstr>Arial</vt:lpstr>
      <vt:lpstr>Calibri</vt:lpstr>
      <vt:lpstr>Consolas</vt:lpstr>
      <vt:lpstr>Kamerik205 8</vt:lpstr>
      <vt:lpstr>open sans</vt:lpstr>
      <vt:lpstr>Master</vt:lpstr>
      <vt:lpstr>Dark Background</vt:lpstr>
      <vt:lpstr>Title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15</cp:revision>
  <dcterms:created xsi:type="dcterms:W3CDTF">2022-07-09T20:27:23Z</dcterms:created>
  <dcterms:modified xsi:type="dcterms:W3CDTF">2022-08-07T16:25:18Z</dcterms:modified>
</cp:coreProperties>
</file>